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04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034CDE-9C62-2913-C18D-2396C121E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ACD95C2-4B29-1C88-759C-FA1756EF9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189DA4-B43B-E292-0C6B-FF3880D3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19329D-85F0-DBC8-50D8-5930E387B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BFFB271-6E82-D6DC-C5B0-513EAD7A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67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09F2EA-9547-9D15-3D4E-A260F1BFF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38A4BA-E271-FFAE-3FF4-7FA721EF3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74BEAA-849F-AD78-1320-F2B4EE91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A6A460-AC50-1475-B69A-03207FE8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F551D2-0033-AC81-491B-0E757C7D6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89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80BDCAF-6E87-B582-3AF2-72E51841D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D8155DA-D6A3-696B-48C4-C70C3129F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A34E8E-9123-5B9A-EB34-EC614E650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E8B7C5D-E059-91A3-242F-CCA106524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1D36F2-DB11-BC8F-7961-4A00B6131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46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42F778-02D6-F78F-EE7E-5AAC7FE1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BB2D65-9A6B-DCD1-F37C-D9163C64B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45697-F582-BDFC-3E2E-DBAC64D2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07CE64-8DF3-2A63-2225-D789187F5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ED2478E-A871-081D-22FA-400D25FC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1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E37D38-FD94-6BDE-D33E-04FF119A2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E20AA27-47F1-02EA-3566-F11B503E6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78C771-249E-4443-A2C2-A053920B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E78428-BA06-9B4A-0C05-D2B27E1B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EEE3B7-2189-8E1B-4ECA-2028915F6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25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E02660-BF63-C367-51FD-2EEF414E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0CD2EE-1C74-3AE3-E7DF-D33472A00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24C5296-6980-BDD4-BFBE-7CE9080E5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879D72A-47F8-48C4-E7DB-1A2CDA238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5BC5C17-A66E-9A1C-5AB2-38DB233F4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8D000A3-A903-11EC-2103-0076B786D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43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FD8A78-C54A-27A6-C41B-B73A5D118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7B183B-627E-91B7-E114-453F85879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AA945DD-049E-0AC3-41F7-737F6DC6C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0B51F8-1137-18DC-2565-848B6C867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8A90718-49B0-4703-43E1-C40D167645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AF50820-82C7-0A2A-3095-F40BC3C64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DEB25FC-B3D7-E593-6BA3-BBB2B0B05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9987655-A905-5B05-80E6-0B86597E1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371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C5B69E-9065-FCA2-B2DF-07D4B79F6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9F23B9F-E0F2-D369-6D95-F0B26F7D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9F3ABBC-7CAC-9006-D3D5-79AFF18A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14D1C24-C19D-A5E4-ADA8-02188DC9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96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4622516-CCC0-1A0A-863E-2F3091243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A908E64-C695-8F82-7063-FA2F6B159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E3C2AC4-099A-A001-7266-20343864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39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7FE760-38E4-03B1-92AF-74B0B0884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DFB7FB-5DAD-0D45-7169-6CD70AA44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4ED058B-95E9-A557-8085-A536CD226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28E4094-5DF6-1822-69A1-EB7D8C6E9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8617D0-1A81-F087-9BEB-6D3881875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A95353-34F4-8B76-6AE0-2A85FA00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799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E3C3F3-9B85-57B4-7D66-7EFE57B33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C469D6B-844D-30BC-A3A8-99FC4A67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329D87E-10D8-19BA-ADF7-28C32F7C2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975C152-00A0-ECEE-0D17-CE83CBB3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0222E8A-2155-ED4E-4177-CC58AC74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F6891D-806A-31C2-AF58-EF9856F1A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6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64B556E-1DEB-6B7E-4ADB-250B9ED70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CAE114-887B-9468-4FF4-D4AA8031A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4CF6C2-A8FD-F43E-E899-8D2734193F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1D487-A723-4D7F-BDE4-8445EB972620}" type="datetimeFigureOut">
              <a:rPr lang="ko-KR" altLang="en-US" smtClean="0"/>
              <a:t>2025-09-29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3561FE-F118-05A7-567F-CF31462F6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A6616D-43BD-760C-7033-C30D725A6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C0F8E-C7A2-4BE5-8B69-9CB15B2844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06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FE00F6-F96D-7BC3-D951-E6991E5FACA5}"/>
              </a:ext>
            </a:extLst>
          </p:cNvPr>
          <p:cNvSpPr txBox="1"/>
          <p:nvPr/>
        </p:nvSpPr>
        <p:spPr>
          <a:xfrm>
            <a:off x="0" y="0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/>
              <a:t>법령안 편집기 인터넷망 설치 방법 안내</a:t>
            </a:r>
            <a:endParaRPr lang="en-US" altLang="ko-KR" sz="1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A06677-3912-623D-E51B-33F0574CD1D6}"/>
              </a:ext>
            </a:extLst>
          </p:cNvPr>
          <p:cNvSpPr txBox="1"/>
          <p:nvPr/>
        </p:nvSpPr>
        <p:spPr>
          <a:xfrm>
            <a:off x="5670693" y="424046"/>
            <a:ext cx="45621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n-ea"/>
              </a:rPr>
              <a:t>1. </a:t>
            </a:r>
            <a:r>
              <a:rPr lang="ko-KR" altLang="en-US" sz="1100" dirty="0">
                <a:latin typeface="+mn-ea"/>
              </a:rPr>
              <a:t>이전 버전 제거</a:t>
            </a:r>
          </a:p>
          <a:p>
            <a:r>
              <a:rPr lang="ko-KR" altLang="en-US" sz="1100" dirty="0">
                <a:latin typeface="+mn-ea"/>
              </a:rPr>
              <a:t>   제어판 </a:t>
            </a:r>
            <a:r>
              <a:rPr lang="en-US" altLang="ko-KR" sz="1100" dirty="0">
                <a:latin typeface="+mn-ea"/>
              </a:rPr>
              <a:t>&gt;&gt; </a:t>
            </a:r>
            <a:r>
              <a:rPr lang="ko-KR" altLang="en-US" sz="1100" dirty="0">
                <a:latin typeface="+mn-ea"/>
              </a:rPr>
              <a:t>프로그램 추가</a:t>
            </a:r>
            <a:r>
              <a:rPr lang="en-US" altLang="ko-KR" sz="1100" dirty="0">
                <a:latin typeface="+mn-ea"/>
              </a:rPr>
              <a:t>/</a:t>
            </a:r>
            <a:r>
              <a:rPr lang="ko-KR" altLang="en-US" sz="1100" dirty="0">
                <a:latin typeface="+mn-ea"/>
              </a:rPr>
              <a:t>제거 </a:t>
            </a:r>
            <a:r>
              <a:rPr lang="en-US" altLang="ko-KR" sz="1100" dirty="0">
                <a:latin typeface="+mn-ea"/>
              </a:rPr>
              <a:t>&gt;&gt; </a:t>
            </a:r>
            <a:r>
              <a:rPr lang="ko-KR" altLang="en-US" sz="1100" dirty="0" err="1">
                <a:latin typeface="+mn-ea"/>
              </a:rPr>
              <a:t>법령안편집기</a:t>
            </a:r>
            <a:r>
              <a:rPr lang="ko-KR" altLang="en-US" sz="1100" dirty="0">
                <a:latin typeface="+mn-ea"/>
              </a:rPr>
              <a:t> 선택 </a:t>
            </a:r>
            <a:r>
              <a:rPr lang="en-US" altLang="ko-KR" sz="1100" dirty="0">
                <a:latin typeface="+mn-ea"/>
              </a:rPr>
              <a:t>&gt;&gt; </a:t>
            </a:r>
            <a:r>
              <a:rPr lang="ko-KR" altLang="en-US" sz="1100" dirty="0">
                <a:latin typeface="+mn-ea"/>
              </a:rPr>
              <a:t>제거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D934418-4262-11C2-183E-B3930FA43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46" y="424046"/>
            <a:ext cx="5170508" cy="276700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62A0C462-02EB-B2A1-5801-FC6A3F987D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72" y="3952718"/>
            <a:ext cx="4324982" cy="255749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218AA387-C53C-67DB-3402-84DFDAFDA4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0" t="4631" r="7187" b="11709"/>
          <a:stretch>
            <a:fillRect/>
          </a:stretch>
        </p:blipFill>
        <p:spPr>
          <a:xfrm>
            <a:off x="190846" y="3459285"/>
            <a:ext cx="2890744" cy="10179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61A8BAB8-C082-0C6D-C56A-2490FC47339A}"/>
              </a:ext>
            </a:extLst>
          </p:cNvPr>
          <p:cNvSpPr/>
          <p:nvPr/>
        </p:nvSpPr>
        <p:spPr>
          <a:xfrm>
            <a:off x="3329354" y="6275754"/>
            <a:ext cx="836246" cy="2344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B5E48B3-164F-F1CB-DFFF-0D04958A0B53}"/>
              </a:ext>
            </a:extLst>
          </p:cNvPr>
          <p:cNvSpPr/>
          <p:nvPr/>
        </p:nvSpPr>
        <p:spPr>
          <a:xfrm>
            <a:off x="618249" y="4205655"/>
            <a:ext cx="836246" cy="2344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05EFEE-BCE6-FAFE-217F-8DC76AEFAFCF}"/>
              </a:ext>
            </a:extLst>
          </p:cNvPr>
          <p:cNvSpPr txBox="1"/>
          <p:nvPr/>
        </p:nvSpPr>
        <p:spPr>
          <a:xfrm>
            <a:off x="5670693" y="3630387"/>
            <a:ext cx="45621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n-ea"/>
              </a:rPr>
              <a:t>2. </a:t>
            </a:r>
            <a:r>
              <a:rPr lang="en-US" altLang="ko-KR" sz="1100" dirty="0"/>
              <a:t>Microsoft .NET Framework </a:t>
            </a:r>
            <a:r>
              <a:rPr lang="ko-KR" altLang="en-US" sz="1100" dirty="0"/>
              <a:t>프로그램 설치</a:t>
            </a:r>
            <a:endParaRPr lang="en-US" altLang="ko-KR" sz="1100" dirty="0"/>
          </a:p>
          <a:p>
            <a:endParaRPr lang="en-US" altLang="ko-KR" sz="1100" dirty="0"/>
          </a:p>
          <a:p>
            <a:r>
              <a:rPr lang="ko-KR" altLang="en-US" sz="1100" b="1" dirty="0"/>
              <a:t>이미 프로그램이 설치 되어 있다면 해당 메시지는 나오지 않음</a:t>
            </a:r>
            <a:r>
              <a:rPr lang="en-US" altLang="ko-KR" sz="1100" b="1" dirty="0"/>
              <a:t>.</a:t>
            </a:r>
          </a:p>
          <a:p>
            <a:r>
              <a:rPr lang="ko-KR" altLang="en-US" sz="1100" b="1" dirty="0"/>
              <a:t>하지만 이후 단계인 설정은 </a:t>
            </a:r>
            <a:r>
              <a:rPr lang="ko-KR" altLang="en-US" sz="1100" b="1" dirty="0" err="1"/>
              <a:t>확인해봐야함</a:t>
            </a:r>
            <a:r>
              <a:rPr lang="en-US" altLang="ko-KR" sz="1100" b="1" dirty="0"/>
              <a:t>.</a:t>
            </a:r>
          </a:p>
          <a:p>
            <a:endParaRPr lang="en-US" altLang="ko-KR" sz="1100" dirty="0"/>
          </a:p>
          <a:p>
            <a:endParaRPr lang="en-US" altLang="ko-KR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258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6505E11-6AAA-990C-A11D-06E00F954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55" y="381724"/>
            <a:ext cx="2612223" cy="266664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FCEFCE5D-5297-6ABA-6DEF-10F016B8AA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037" y="381724"/>
            <a:ext cx="2627918" cy="266664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CB30E4D6-E58B-8B4A-F3E3-2FFB73A45F04}"/>
              </a:ext>
            </a:extLst>
          </p:cNvPr>
          <p:cNvSpPr/>
          <p:nvPr/>
        </p:nvSpPr>
        <p:spPr>
          <a:xfrm>
            <a:off x="3264195" y="1531088"/>
            <a:ext cx="265814" cy="329610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10766E-F01C-4492-0111-BD7586CCF09F}"/>
              </a:ext>
            </a:extLst>
          </p:cNvPr>
          <p:cNvSpPr txBox="1"/>
          <p:nvPr/>
        </p:nvSpPr>
        <p:spPr>
          <a:xfrm>
            <a:off x="6808376" y="414148"/>
            <a:ext cx="456216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n-ea"/>
              </a:rPr>
              <a:t>3. </a:t>
            </a:r>
            <a:r>
              <a:rPr lang="ko-KR" altLang="en-US" sz="1100" dirty="0">
                <a:latin typeface="+mn-ea"/>
              </a:rPr>
              <a:t>윈도우 검색창에 윈도우 기능 검색해 들어가 </a:t>
            </a:r>
            <a:r>
              <a:rPr lang="en-US" altLang="ko-KR" sz="1100" dirty="0"/>
              <a:t>Microsoft .NET Framework </a:t>
            </a:r>
            <a:r>
              <a:rPr lang="ko-KR" altLang="en-US" sz="1100" dirty="0"/>
              <a:t>설정</a:t>
            </a:r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FEDD57CF-2A65-9906-BD0F-5A8967C5487A}"/>
              </a:ext>
            </a:extLst>
          </p:cNvPr>
          <p:cNvSpPr/>
          <p:nvPr/>
        </p:nvSpPr>
        <p:spPr>
          <a:xfrm>
            <a:off x="418055" y="1275907"/>
            <a:ext cx="2612223" cy="329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97B0347-C097-F95F-D4F0-4CC3AB81FC1C}"/>
              </a:ext>
            </a:extLst>
          </p:cNvPr>
          <p:cNvSpPr/>
          <p:nvPr/>
        </p:nvSpPr>
        <p:spPr>
          <a:xfrm>
            <a:off x="3680037" y="1263502"/>
            <a:ext cx="2612223" cy="329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7D8B82F8-551E-96D9-3A72-C4D4D85E36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55" y="3048369"/>
            <a:ext cx="3016641" cy="223815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9199DB-7236-6DA8-06FE-A9C03C838647}"/>
              </a:ext>
            </a:extLst>
          </p:cNvPr>
          <p:cNvSpPr txBox="1"/>
          <p:nvPr/>
        </p:nvSpPr>
        <p:spPr>
          <a:xfrm>
            <a:off x="6620535" y="3788213"/>
            <a:ext cx="456216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n-ea"/>
              </a:rPr>
              <a:t>4. </a:t>
            </a:r>
            <a:r>
              <a:rPr lang="ko-KR" altLang="en-US" sz="1100" dirty="0" err="1">
                <a:latin typeface="+mn-ea"/>
              </a:rPr>
              <a:t>확인누르면</a:t>
            </a:r>
            <a:r>
              <a:rPr lang="ko-KR" altLang="en-US" sz="1100" dirty="0">
                <a:latin typeface="+mn-ea"/>
              </a:rPr>
              <a:t> 윈도우 기능에서 파일검색됨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5. </a:t>
            </a:r>
            <a:r>
              <a:rPr lang="ko-KR" altLang="en-US" sz="1100" dirty="0">
                <a:latin typeface="+mn-ea"/>
              </a:rPr>
              <a:t>업데이트 파일 다운로드 하도록 허용 하면 파일 다운로드가 실행됨</a:t>
            </a:r>
            <a:r>
              <a:rPr lang="en-US" altLang="ko-KR" sz="1100" dirty="0">
                <a:latin typeface="+mn-ea"/>
              </a:rPr>
              <a:t>.</a:t>
            </a:r>
          </a:p>
          <a:p>
            <a:r>
              <a:rPr lang="en-US" altLang="ko-KR" sz="1100" b="1" dirty="0">
                <a:latin typeface="+mn-ea"/>
              </a:rPr>
              <a:t>(20-30</a:t>
            </a:r>
            <a:r>
              <a:rPr lang="ko-KR" altLang="en-US" sz="1100" b="1" dirty="0">
                <a:latin typeface="+mn-ea"/>
              </a:rPr>
              <a:t>분 소요</a:t>
            </a:r>
            <a:r>
              <a:rPr lang="en-US" altLang="ko-KR" sz="1100" b="1" dirty="0">
                <a:latin typeface="+mn-ea"/>
              </a:rPr>
              <a:t>)</a:t>
            </a:r>
            <a:endParaRPr lang="en-US" altLang="ko-KR" sz="1100" b="1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6B243086-BEF4-F377-0D48-C25362DCB1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562" y="3741631"/>
            <a:ext cx="4031698" cy="298626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8" name="직사각형 17">
            <a:extLst>
              <a:ext uri="{FF2B5EF4-FFF2-40B4-BE49-F238E27FC236}">
                <a16:creationId xmlns:a16="http://schemas.microsoft.com/office/drawing/2014/main" id="{B3E05D4C-EB10-D587-BDA6-9F8289870A67}"/>
              </a:ext>
            </a:extLst>
          </p:cNvPr>
          <p:cNvSpPr/>
          <p:nvPr/>
        </p:nvSpPr>
        <p:spPr>
          <a:xfrm>
            <a:off x="2432721" y="4549733"/>
            <a:ext cx="2612223" cy="3296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4DEB6F58-DBA6-3475-7D4E-C949F56CF8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271" y="4489740"/>
            <a:ext cx="3018062" cy="22381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1574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8221D73E-D804-23B9-09CE-E481EED00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669"/>
          <a:stretch>
            <a:fillRect/>
          </a:stretch>
        </p:blipFill>
        <p:spPr>
          <a:xfrm>
            <a:off x="554722" y="1550444"/>
            <a:ext cx="1492098" cy="156684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A2FF7F9-E9CF-56F3-D2B0-F2A4FE468E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477" y="1550444"/>
            <a:ext cx="2964016" cy="220284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9A4A6380-9B8A-1917-00F7-A49C2E6FAF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26" y="1559292"/>
            <a:ext cx="2676247" cy="219400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7D707A46-0AB7-253A-10D2-1F5AC8944E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8406" y="1559292"/>
            <a:ext cx="1784380" cy="138592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67070190-10E3-E67E-29AD-1A91FA949D0D}"/>
              </a:ext>
            </a:extLst>
          </p:cNvPr>
          <p:cNvSpPr/>
          <p:nvPr/>
        </p:nvSpPr>
        <p:spPr>
          <a:xfrm>
            <a:off x="2282839" y="2169062"/>
            <a:ext cx="265814" cy="329610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화살표: 오른쪽 13">
            <a:extLst>
              <a:ext uri="{FF2B5EF4-FFF2-40B4-BE49-F238E27FC236}">
                <a16:creationId xmlns:a16="http://schemas.microsoft.com/office/drawing/2014/main" id="{BEA027FA-5055-F90B-B839-2429A703D1DC}"/>
              </a:ext>
            </a:extLst>
          </p:cNvPr>
          <p:cNvSpPr/>
          <p:nvPr/>
        </p:nvSpPr>
        <p:spPr>
          <a:xfrm>
            <a:off x="5864823" y="2169062"/>
            <a:ext cx="265814" cy="329610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화살표: 오른쪽 14">
            <a:extLst>
              <a:ext uri="{FF2B5EF4-FFF2-40B4-BE49-F238E27FC236}">
                <a16:creationId xmlns:a16="http://schemas.microsoft.com/office/drawing/2014/main" id="{48ABDD85-52D6-04C2-A1BD-2ED6E4942DAF}"/>
              </a:ext>
            </a:extLst>
          </p:cNvPr>
          <p:cNvSpPr/>
          <p:nvPr/>
        </p:nvSpPr>
        <p:spPr>
          <a:xfrm>
            <a:off x="9004582" y="2169062"/>
            <a:ext cx="265814" cy="329610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32F82BB-8B3C-CA04-BC79-64D147D262E0}"/>
              </a:ext>
            </a:extLst>
          </p:cNvPr>
          <p:cNvSpPr txBox="1"/>
          <p:nvPr/>
        </p:nvSpPr>
        <p:spPr>
          <a:xfrm>
            <a:off x="554722" y="526311"/>
            <a:ext cx="109231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n-ea"/>
              </a:rPr>
              <a:t>6. </a:t>
            </a:r>
            <a:r>
              <a:rPr lang="ko-KR" altLang="en-US" sz="1100" dirty="0">
                <a:latin typeface="+mn-ea"/>
              </a:rPr>
              <a:t>다운로드 실행이 완료되면 편집기 설치파일을 실행해 편집기 설치를 마무리 합니다</a:t>
            </a:r>
            <a:r>
              <a:rPr lang="en-US" altLang="ko-KR" sz="1100" dirty="0">
                <a:latin typeface="+mn-ea"/>
              </a:rPr>
              <a:t>.</a:t>
            </a:r>
            <a:endParaRPr lang="en-US" altLang="ko-KR" sz="1100" b="1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  <a:p>
            <a:endParaRPr lang="ko-KR" altLang="en-US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1789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97</Words>
  <Application>Microsoft Office PowerPoint</Application>
  <PresentationFormat>와이드스크린</PresentationFormat>
  <Paragraphs>32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AROMA0823</dc:creator>
  <cp:lastModifiedBy>AROMA0823</cp:lastModifiedBy>
  <cp:revision>2</cp:revision>
  <dcterms:created xsi:type="dcterms:W3CDTF">2025-09-29T03:12:02Z</dcterms:created>
  <dcterms:modified xsi:type="dcterms:W3CDTF">2025-09-29T03:54:16Z</dcterms:modified>
</cp:coreProperties>
</file>